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https://deidt7p41jzcy.cloudfront.net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Espohagus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https://deidt7p41jzcy.cloudfront.net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https://deidt7p41jzcy.cloudfront.net/barxx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https://deidt7p41jzcy.cloudfront.net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https://deidt7p41jzcy.cloudfront.net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https://deidt7p41jzcy.cloudfront.net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https://deidt7p41jzcy.cloudfront.net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https://deidt7p41jzcy.cloudfront.net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https://deidt7p41jzcy.cloudfront.net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 - Brandon Galloway - Kit Sluder - Sarah Ezell - 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2025-07-12T16:50:26Z</dcterms:created>
  <dcterms:modified xsi:type="dcterms:W3CDTF">2025-07-12T16:50:26Z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